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3" r:id="rId5"/>
    <p:sldId id="272" r:id="rId6"/>
    <p:sldId id="268" r:id="rId7"/>
    <p:sldId id="259" r:id="rId8"/>
    <p:sldId id="261" r:id="rId9"/>
    <p:sldId id="262" r:id="rId10"/>
    <p:sldId id="269" r:id="rId11"/>
    <p:sldId id="270" r:id="rId12"/>
    <p:sldId id="271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CC"/>
    <a:srgbClr val="CCCCFF"/>
    <a:srgbClr val="FFCCFF"/>
    <a:srgbClr val="FFFFFF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718" autoAdjust="0"/>
  </p:normalViewPr>
  <p:slideViewPr>
    <p:cSldViewPr>
      <p:cViewPr varScale="1">
        <p:scale>
          <a:sx n="65" d="100"/>
          <a:sy n="65" d="100"/>
        </p:scale>
        <p:origin x="-1300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11" Type="http://schemas.openxmlformats.org/officeDocument/2006/relationships/image" Target="../media/image74.jpe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3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5940" y="0"/>
            <a:ext cx="916994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85720" y="857232"/>
            <a:ext cx="856895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НЕСТАНДАРТНОГО ОБОРУДОВАНИЯ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 ДОШКОЛЬНОГО ВОЗРАСТА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16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3071810"/>
            <a:ext cx="6100675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7" name="Рисунок 6" descr="DSC04135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4876" y="571480"/>
            <a:ext cx="3535397" cy="2750362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0" y="1500174"/>
            <a:ext cx="5040560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«ТКАНЕБОЛ</a:t>
            </a:r>
            <a:r>
              <a:rPr lang="ru-RU" sz="2800" b="1" baseline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DSC0413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4282" y="4071942"/>
            <a:ext cx="4286280" cy="2571744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91764" y="4085617"/>
            <a:ext cx="3846397" cy="2558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2" name="Рисунок 1" descr="IMG_0658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5572132" y="4214818"/>
            <a:ext cx="2857520" cy="2143140"/>
          </a:xfrm>
          <a:prstGeom prst="rect">
            <a:avLst/>
          </a:prstGeom>
        </p:spPr>
      </p:pic>
      <p:pic>
        <p:nvPicPr>
          <p:cNvPr id="5" name="Рисунок 4" descr="SAM_0634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500034" y="3571876"/>
            <a:ext cx="392909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SAM_0635.JPG"/>
          <p:cNvPicPr/>
          <p:nvPr/>
        </p:nvPicPr>
        <p:blipFill>
          <a:blip r:embed="rId5"/>
          <a:stretch>
            <a:fillRect/>
          </a:stretch>
        </p:blipFill>
        <p:spPr>
          <a:xfrm>
            <a:off x="4857752" y="357166"/>
            <a:ext cx="3808677" cy="321471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142844" y="1428736"/>
            <a:ext cx="4464496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«СОЛНЫШКО»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4" name="Рисунок 3" descr="DSC04216.JPG"/>
          <p:cNvPicPr/>
          <p:nvPr/>
        </p:nvPicPr>
        <p:blipFill>
          <a:blip r:embed="rId3"/>
          <a:srcRect l="57155"/>
          <a:stretch>
            <a:fillRect/>
          </a:stretch>
        </p:blipFill>
        <p:spPr>
          <a:xfrm rot="5400000">
            <a:off x="6572264" y="3714752"/>
            <a:ext cx="1857387" cy="2714644"/>
          </a:xfrm>
          <a:prstGeom prst="rect">
            <a:avLst/>
          </a:prstGeom>
        </p:spPr>
      </p:pic>
      <p:pic>
        <p:nvPicPr>
          <p:cNvPr id="5" name="Рисунок 4" descr="DSC04206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8992" y="1714488"/>
            <a:ext cx="2357454" cy="1857388"/>
          </a:xfrm>
          <a:prstGeom prst="rect">
            <a:avLst/>
          </a:prstGeom>
        </p:spPr>
      </p:pic>
      <p:pic>
        <p:nvPicPr>
          <p:cNvPr id="6" name="Рисунок 5" descr="DSC04206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720" y="2786058"/>
            <a:ext cx="2710656" cy="2154540"/>
          </a:xfrm>
          <a:prstGeom prst="rect">
            <a:avLst/>
          </a:prstGeom>
        </p:spPr>
      </p:pic>
      <p:pic>
        <p:nvPicPr>
          <p:cNvPr id="9" name="Рисунок 8" descr="DSC04206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9388" y="1000108"/>
            <a:ext cx="2301903" cy="2500330"/>
          </a:xfrm>
          <a:prstGeom prst="rect">
            <a:avLst/>
          </a:prstGeom>
        </p:spPr>
      </p:pic>
      <p:pic>
        <p:nvPicPr>
          <p:cNvPr id="11" name="Рисунок 10" descr="SAM_1520.JPG"/>
          <p:cNvPicPr/>
          <p:nvPr/>
        </p:nvPicPr>
        <p:blipFill>
          <a:blip r:embed="rId7"/>
          <a:srcRect l="22057" t="33069" r="26476" b="792"/>
          <a:stretch>
            <a:fillRect/>
          </a:stretch>
        </p:blipFill>
        <p:spPr>
          <a:xfrm>
            <a:off x="3428992" y="4000504"/>
            <a:ext cx="2357454" cy="2143140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 idx="4294967295"/>
          </p:nvPr>
        </p:nvSpPr>
        <p:spPr>
          <a:xfrm>
            <a:off x="-142908" y="357166"/>
            <a:ext cx="5832648" cy="7969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«ЗМЕЙКА БОЛЬШАЯ»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«ЗМЕЙКА МАЛЕНЬКАЯ»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9" name="Рисунок 8" descr="IMG_123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58" y="4357694"/>
            <a:ext cx="2105902" cy="1988273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НЕСТАНДАРТНОГО ОБОРУДОВАНИЯ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ОБЩЕРАЗВИВАЮЩИХ УПРАЖНЕНИЯХ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1252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57950" y="1214422"/>
            <a:ext cx="2691224" cy="1795025"/>
          </a:xfrm>
          <a:prstGeom prst="rect">
            <a:avLst/>
          </a:prstGeom>
        </p:spPr>
      </p:pic>
      <p:pic>
        <p:nvPicPr>
          <p:cNvPr id="4" name="Рисунок 3" descr="IMG_127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00364" y="1000108"/>
            <a:ext cx="3240360" cy="2161294"/>
          </a:xfrm>
          <a:prstGeom prst="rect">
            <a:avLst/>
          </a:prstGeom>
        </p:spPr>
      </p:pic>
      <p:pic>
        <p:nvPicPr>
          <p:cNvPr id="5" name="Рисунок 4" descr="IMG_1269.JPG"/>
          <p:cNvPicPr/>
          <p:nvPr/>
        </p:nvPicPr>
        <p:blipFill>
          <a:blip r:embed="rId6" cstate="print">
            <a:lum contrast="10000"/>
          </a:blip>
          <a:stretch>
            <a:fillRect/>
          </a:stretch>
        </p:blipFill>
        <p:spPr>
          <a:xfrm>
            <a:off x="6372200" y="4365104"/>
            <a:ext cx="2304256" cy="2000827"/>
          </a:xfrm>
          <a:prstGeom prst="rect">
            <a:avLst/>
          </a:prstGeom>
        </p:spPr>
      </p:pic>
      <p:pic>
        <p:nvPicPr>
          <p:cNvPr id="6" name="Рисунок 5" descr="IMG_1268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14612" y="3286124"/>
            <a:ext cx="2304256" cy="1536920"/>
          </a:xfrm>
          <a:prstGeom prst="rect">
            <a:avLst/>
          </a:prstGeom>
        </p:spPr>
      </p:pic>
      <p:pic>
        <p:nvPicPr>
          <p:cNvPr id="7" name="Рисунок 6" descr="IMG_1251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71934" y="5000636"/>
            <a:ext cx="2096315" cy="1398225"/>
          </a:xfrm>
          <a:prstGeom prst="rect">
            <a:avLst/>
          </a:prstGeom>
        </p:spPr>
      </p:pic>
      <p:pic>
        <p:nvPicPr>
          <p:cNvPr id="8" name="Рисунок 7" descr="IMG_1239.JPG"/>
          <p:cNvPicPr/>
          <p:nvPr/>
        </p:nvPicPr>
        <p:blipFill>
          <a:blip r:embed="rId9" cstate="print">
            <a:lum contrast="10000"/>
          </a:blip>
          <a:stretch>
            <a:fillRect/>
          </a:stretch>
        </p:blipFill>
        <p:spPr>
          <a:xfrm>
            <a:off x="214282" y="1214422"/>
            <a:ext cx="2714644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209781"/>
            <a:ext cx="89644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НЕСТАНДАРТНОГО ОБОРУДОВАНИЯ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ИГРАХ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ЭСТАФЕТАХ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410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2532" y="1006499"/>
            <a:ext cx="2730536" cy="1821246"/>
          </a:xfrm>
          <a:prstGeom prst="rect">
            <a:avLst/>
          </a:prstGeom>
        </p:spPr>
      </p:pic>
      <p:pic>
        <p:nvPicPr>
          <p:cNvPr id="4" name="Рисунок 3" descr="DSC04248.JPG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6357950" y="928670"/>
            <a:ext cx="2642462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-\Desktop\айфон 14-15\IMG_0666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77550" y="5111291"/>
            <a:ext cx="2160240" cy="144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G_1282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348" y="928982"/>
            <a:ext cx="2685140" cy="1857075"/>
          </a:xfrm>
          <a:prstGeom prst="rect">
            <a:avLst/>
          </a:prstGeom>
        </p:spPr>
      </p:pic>
      <p:pic>
        <p:nvPicPr>
          <p:cNvPr id="8" name="Рисунок 7" descr="V__2D54.JPG"/>
          <p:cNvPicPr/>
          <p:nvPr/>
        </p:nvPicPr>
        <p:blipFill>
          <a:blip r:embed="rId7" cstate="print"/>
          <a:srcRect l="2599" r="4745"/>
          <a:stretch>
            <a:fillRect/>
          </a:stretch>
        </p:blipFill>
        <p:spPr>
          <a:xfrm>
            <a:off x="1142976" y="3143248"/>
            <a:ext cx="1974078" cy="1254642"/>
          </a:xfrm>
          <a:prstGeom prst="rect">
            <a:avLst/>
          </a:prstGeom>
        </p:spPr>
      </p:pic>
      <p:pic>
        <p:nvPicPr>
          <p:cNvPr id="10" name="Рисунок 9" descr="IMG_0659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15074" y="3143248"/>
            <a:ext cx="1969239" cy="1313467"/>
          </a:xfrm>
          <a:prstGeom prst="rect">
            <a:avLst/>
          </a:prstGeom>
        </p:spPr>
      </p:pic>
      <p:pic>
        <p:nvPicPr>
          <p:cNvPr id="11" name="Рисунок 10" descr="Изображение 009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754888" y="5053481"/>
            <a:ext cx="200023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SC04248.JP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05571" y="4748915"/>
            <a:ext cx="2845117" cy="189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DSC04335.JPG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857620" y="3190583"/>
            <a:ext cx="1785950" cy="1191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527547" y="28545"/>
            <a:ext cx="20889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ЗАКЛЮЧЕНИЕ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76672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Радужные цвета, веселое смешное оборудование находят положительный отклик в эмоциональном восприятии ребенка. Все это способствует повышению интереса, активности детей, более качественному выполнению упражнений. Эмоциональные переживания во время занятий благотворно влияют на функциональное состояние мозга, повышают тонус всех систем организма.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С помощью нестандартных  и нетрадиционных средств физического  воспитания оптимизируется естественный  оптимизируется естественный процесс становления опорно-двигательного аппарата растущего  ребенка, что является положительной предпосылкой для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Перехода в более широкий и трудный социум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школу.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16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797152"/>
            <a:ext cx="3132460" cy="1811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6994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2910" y="785794"/>
            <a:ext cx="7929618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Florisel script" pitchFamily="2" charset="0"/>
                <a:cs typeface="Times New Roman" pitchFamily="18" charset="0"/>
              </a:rPr>
              <a:t>Благодарим </a:t>
            </a:r>
            <a:br>
              <a:rPr lang="ru-RU" sz="8000" b="1" dirty="0" smtClean="0">
                <a:solidFill>
                  <a:srgbClr val="002060"/>
                </a:solidFill>
                <a:latin typeface="Florisel script" pitchFamily="2" charset="0"/>
                <a:cs typeface="Times New Roman" pitchFamily="18" charset="0"/>
              </a:rPr>
            </a:br>
            <a:r>
              <a:rPr lang="ru-RU" sz="8000" b="1" dirty="0" smtClean="0">
                <a:solidFill>
                  <a:srgbClr val="002060"/>
                </a:solidFill>
                <a:latin typeface="Florisel script" pitchFamily="2" charset="0"/>
                <a:cs typeface="Times New Roman" pitchFamily="18" charset="0"/>
              </a:rPr>
              <a:t>за внимание !</a:t>
            </a:r>
            <a:endParaRPr lang="ru-RU" sz="8000" b="1" dirty="0">
              <a:solidFill>
                <a:srgbClr val="002060"/>
              </a:solidFill>
              <a:latin typeface="Florisel script" pitchFamily="2" charset="0"/>
              <a:cs typeface="Times New Roman" pitchFamily="18" charset="0"/>
            </a:endParaRPr>
          </a:p>
        </p:txBody>
      </p:sp>
      <p:pic>
        <p:nvPicPr>
          <p:cNvPr id="3" name="Рисунок 2" descr="IMG_16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3357562"/>
            <a:ext cx="7350489" cy="2772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 cstate="print"/>
          <a:srcRect t="4867" b="5594"/>
          <a:stretch>
            <a:fillRect/>
          </a:stretch>
        </p:blipFill>
        <p:spPr bwMode="auto">
          <a:xfrm>
            <a:off x="4572000" y="3857628"/>
            <a:ext cx="1647624" cy="2363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C:\Users\-\Desktop\2013-10-11\001.jpg"/>
          <p:cNvPicPr>
            <a:picLocks noChangeAspect="1" noChangeArrowheads="1"/>
          </p:cNvPicPr>
          <p:nvPr/>
        </p:nvPicPr>
        <p:blipFill>
          <a:blip r:embed="rId4" cstate="print"/>
          <a:srcRect l="2481" r="3246" b="52316"/>
          <a:stretch>
            <a:fillRect/>
          </a:stretch>
        </p:blipFill>
        <p:spPr bwMode="auto">
          <a:xfrm rot="5039846">
            <a:off x="-189145" y="3677711"/>
            <a:ext cx="3260506" cy="22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Users\-\Desktop\2013-10-11\001.jpg"/>
          <p:cNvPicPr>
            <a:picLocks noChangeAspect="1" noChangeArrowheads="1"/>
          </p:cNvPicPr>
          <p:nvPr/>
        </p:nvPicPr>
        <p:blipFill>
          <a:blip r:embed="rId5" cstate="print"/>
          <a:srcRect l="2481" t="53096" r="5727"/>
          <a:stretch>
            <a:fillRect/>
          </a:stretch>
        </p:blipFill>
        <p:spPr bwMode="auto">
          <a:xfrm rot="5827656">
            <a:off x="5991032" y="3623524"/>
            <a:ext cx="3307942" cy="2324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4" descr="C:\Users\-\Desktop\2013-10-11\003.jpg"/>
          <p:cNvPicPr>
            <a:picLocks noChangeAspect="1" noChangeArrowheads="1"/>
          </p:cNvPicPr>
          <p:nvPr/>
        </p:nvPicPr>
        <p:blipFill>
          <a:blip r:embed="rId6" cstate="print"/>
          <a:srcRect l="4548" t="53698"/>
          <a:stretch>
            <a:fillRect/>
          </a:stretch>
        </p:blipFill>
        <p:spPr bwMode="auto">
          <a:xfrm rot="5400000">
            <a:off x="2490437" y="4205826"/>
            <a:ext cx="2407878" cy="1606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1009498414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98714">
            <a:off x="723163" y="243337"/>
            <a:ext cx="1884235" cy="2715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f809ff83affa494247b2a4d360856faf.jpg"/>
          <p:cNvPicPr>
            <a:picLocks noChangeAspect="1"/>
          </p:cNvPicPr>
          <p:nvPr/>
        </p:nvPicPr>
        <p:blipFill>
          <a:blip r:embed="rId8"/>
          <a:srcRect l="15714" t="714" r="16785" b="714"/>
          <a:stretch>
            <a:fillRect/>
          </a:stretch>
        </p:blipFill>
        <p:spPr>
          <a:xfrm>
            <a:off x="3643306" y="428604"/>
            <a:ext cx="2066267" cy="3017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full_image033-1000x1000.jpg"/>
          <p:cNvPicPr>
            <a:picLocks noChangeAspect="1"/>
          </p:cNvPicPr>
          <p:nvPr/>
        </p:nvPicPr>
        <p:blipFill>
          <a:blip r:embed="rId9" cstate="print"/>
          <a:srcRect l="15625" r="16666" b="9375"/>
          <a:stretch>
            <a:fillRect/>
          </a:stretch>
        </p:blipFill>
        <p:spPr>
          <a:xfrm rot="401788">
            <a:off x="6723885" y="245122"/>
            <a:ext cx="1912753" cy="2712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67544" y="789201"/>
            <a:ext cx="8244408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нашей темы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обусловлена необходимостью создать физкультурный инвентарь и расширить предметно-развивающую среду путём создания нового нестандартного оборудования, помогающего полноценному физическому и психическому развитию детей, а также оздоровлению детского организма.</a:t>
            </a:r>
          </a:p>
          <a:p>
            <a:pPr indent="450215"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Применение нестандартного инвентаря вносит разнообразие и новизну в физкультурные занятия, позволяет шире использовать знакомые упражнения, варьировать задания. Нестандартное оборудование объединяет физкультуру с игрой, что создаёт условия для самовыражения ребёнка в двигательной деятельности. </a:t>
            </a: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l"/>
                <a:tab pos="5600700" algn="l"/>
                <a:tab pos="5670550" algn="l"/>
                <a:tab pos="57150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785794"/>
            <a:ext cx="7643866" cy="472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нестандартного оборудования для детей старшего дошкольного возраста в первую очередь решает задачи по укреплению здоровья детей, а именно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-развитие гибкости, выносливости, силы и других физических качеств;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-воспитание правильной осанки;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-укрепление мышц свода стопы и мышечного корсета;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-увеличение силовой выносливости;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-нормализация двигательной сферы;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-улучшение психологического состояния.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2285992"/>
            <a:ext cx="7643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ВИДЫ И ИСПОЛЬЗОВАНИЕ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НЕСТАНДАРТНОГО ОБОРУДОВАНИЯ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2" name="Рисунок 1" descr="DSC04218.JPG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251519" y="1916831"/>
            <a:ext cx="2268000" cy="936000"/>
          </a:xfrm>
          <a:prstGeom prst="rect">
            <a:avLst/>
          </a:prstGeom>
        </p:spPr>
      </p:pic>
      <p:pic>
        <p:nvPicPr>
          <p:cNvPr id="3" name="Рисунок 2" descr="DSC0433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2910" y="214290"/>
            <a:ext cx="1785950" cy="1571636"/>
          </a:xfrm>
          <a:prstGeom prst="rect">
            <a:avLst/>
          </a:prstGeom>
        </p:spPr>
      </p:pic>
      <p:pic>
        <p:nvPicPr>
          <p:cNvPr id="4" name="Рисунок 3" descr="SAM_1516.JPG"/>
          <p:cNvPicPr/>
          <p:nvPr/>
        </p:nvPicPr>
        <p:blipFill>
          <a:blip r:embed="rId5" cstate="print"/>
          <a:srcRect t="4800" b="13056"/>
          <a:stretch>
            <a:fillRect/>
          </a:stretch>
        </p:blipFill>
        <p:spPr>
          <a:xfrm>
            <a:off x="2786050" y="428604"/>
            <a:ext cx="1777853" cy="1116419"/>
          </a:xfrm>
          <a:prstGeom prst="rect">
            <a:avLst/>
          </a:prstGeom>
        </p:spPr>
      </p:pic>
      <p:pic>
        <p:nvPicPr>
          <p:cNvPr id="6" name="Рисунок 5" descr="SAM_0629.JPG"/>
          <p:cNvPicPr/>
          <p:nvPr/>
        </p:nvPicPr>
        <p:blipFill>
          <a:blip r:embed="rId6" cstate="email"/>
          <a:srcRect l="14471" t="12186" r="24564" b="12892"/>
          <a:stretch>
            <a:fillRect/>
          </a:stretch>
        </p:blipFill>
        <p:spPr>
          <a:xfrm>
            <a:off x="5000628" y="3571876"/>
            <a:ext cx="2000264" cy="1476000"/>
          </a:xfrm>
          <a:prstGeom prst="rect">
            <a:avLst/>
          </a:prstGeom>
        </p:spPr>
      </p:pic>
      <p:pic>
        <p:nvPicPr>
          <p:cNvPr id="7" name="Рисунок 6" descr="DSC04135.JPG"/>
          <p:cNvPicPr/>
          <p:nvPr/>
        </p:nvPicPr>
        <p:blipFill>
          <a:blip r:embed="rId7" cstate="print"/>
          <a:stretch>
            <a:fillRect/>
          </a:stretch>
        </p:blipFill>
        <p:spPr>
          <a:xfrm rot="5400000">
            <a:off x="7170509" y="4831019"/>
            <a:ext cx="1890575" cy="1515429"/>
          </a:xfrm>
          <a:prstGeom prst="rect">
            <a:avLst/>
          </a:prstGeom>
        </p:spPr>
      </p:pic>
      <p:pic>
        <p:nvPicPr>
          <p:cNvPr id="8" name="Рисунок 7" descr="IMG_0658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86050" y="1928802"/>
            <a:ext cx="2143140" cy="1500198"/>
          </a:xfrm>
          <a:prstGeom prst="rect">
            <a:avLst/>
          </a:prstGeom>
        </p:spPr>
      </p:pic>
      <p:pic>
        <p:nvPicPr>
          <p:cNvPr id="9" name="Рисунок 8" descr="V__2D54.JPG"/>
          <p:cNvPicPr/>
          <p:nvPr/>
        </p:nvPicPr>
        <p:blipFill>
          <a:blip r:embed="rId9" cstate="print"/>
          <a:srcRect l="2599" r="4745"/>
          <a:stretch>
            <a:fillRect/>
          </a:stretch>
        </p:blipFill>
        <p:spPr>
          <a:xfrm>
            <a:off x="323528" y="4869160"/>
            <a:ext cx="2268000" cy="1404000"/>
          </a:xfrm>
          <a:prstGeom prst="rect">
            <a:avLst/>
          </a:prstGeom>
        </p:spPr>
      </p:pic>
      <p:pic>
        <p:nvPicPr>
          <p:cNvPr id="10" name="Рисунок 9" descr="WP_20140417_002.jpg"/>
          <p:cNvPicPr/>
          <p:nvPr/>
        </p:nvPicPr>
        <p:blipFill>
          <a:blip r:embed="rId10" cstate="print"/>
          <a:srcRect t="20154" b="4878"/>
          <a:stretch>
            <a:fillRect/>
          </a:stretch>
        </p:blipFill>
        <p:spPr>
          <a:xfrm>
            <a:off x="7286644" y="357166"/>
            <a:ext cx="1611379" cy="2158409"/>
          </a:xfrm>
          <a:prstGeom prst="rect">
            <a:avLst/>
          </a:prstGeom>
        </p:spPr>
      </p:pic>
      <p:pic>
        <p:nvPicPr>
          <p:cNvPr id="11" name="Рисунок 10" descr="IMG_0659.JPG"/>
          <p:cNvPicPr/>
          <p:nvPr/>
        </p:nvPicPr>
        <p:blipFill>
          <a:blip r:embed="rId11" cstate="print"/>
          <a:srcRect t="11278" b="16870"/>
          <a:stretch>
            <a:fillRect/>
          </a:stretch>
        </p:blipFill>
        <p:spPr>
          <a:xfrm>
            <a:off x="467544" y="3068960"/>
            <a:ext cx="2088000" cy="1512000"/>
          </a:xfrm>
          <a:prstGeom prst="rect">
            <a:avLst/>
          </a:prstGeom>
        </p:spPr>
      </p:pic>
      <p:pic>
        <p:nvPicPr>
          <p:cNvPr id="12" name="Рисунок 11" descr="DSC04100.JPG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72066" y="5286388"/>
            <a:ext cx="2011769" cy="1341834"/>
          </a:xfrm>
          <a:prstGeom prst="rect">
            <a:avLst/>
          </a:prstGeom>
        </p:spPr>
      </p:pic>
      <p:pic>
        <p:nvPicPr>
          <p:cNvPr id="13" name="Рисунок 12" descr="IMG_1233.JPG"/>
          <p:cNvPicPr/>
          <p:nvPr/>
        </p:nvPicPr>
        <p:blipFill>
          <a:blip r:embed="rId13" cstate="print"/>
          <a:srcRect l="60219"/>
          <a:stretch>
            <a:fillRect/>
          </a:stretch>
        </p:blipFill>
        <p:spPr>
          <a:xfrm rot="5400000">
            <a:off x="5214942" y="71414"/>
            <a:ext cx="1500198" cy="1928826"/>
          </a:xfrm>
          <a:prstGeom prst="rect">
            <a:avLst/>
          </a:prstGeom>
        </p:spPr>
      </p:pic>
      <p:pic>
        <p:nvPicPr>
          <p:cNvPr id="14" name="Рисунок 13" descr="IMG_1239.JPG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143768" y="2857496"/>
            <a:ext cx="1800000" cy="1289929"/>
          </a:xfrm>
          <a:prstGeom prst="rect">
            <a:avLst/>
          </a:prstGeom>
        </p:spPr>
      </p:pic>
      <p:pic>
        <p:nvPicPr>
          <p:cNvPr id="5" name="Рисунок 4" descr="Изображение 009"/>
          <p:cNvPicPr/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5143504" y="2071678"/>
            <a:ext cx="1639629" cy="109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SC04335.JPG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928926" y="3643314"/>
            <a:ext cx="1928826" cy="1309987"/>
          </a:xfrm>
          <a:prstGeom prst="rect">
            <a:avLst/>
          </a:prstGeom>
        </p:spPr>
      </p:pic>
      <p:pic>
        <p:nvPicPr>
          <p:cNvPr id="17" name="Рисунок 16" descr="DSC04335.JPG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928926" y="5214950"/>
            <a:ext cx="1928826" cy="1381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4" name="Рисунок 3" descr="DSC04216.JPG"/>
          <p:cNvPicPr/>
          <p:nvPr/>
        </p:nvPicPr>
        <p:blipFill>
          <a:blip r:embed="rId3" cstate="email">
            <a:lum contrast="10000"/>
          </a:blip>
          <a:stretch>
            <a:fillRect/>
          </a:stretch>
        </p:blipFill>
        <p:spPr>
          <a:xfrm>
            <a:off x="3779912" y="1628800"/>
            <a:ext cx="4464496" cy="3600048"/>
          </a:xfrm>
          <a:prstGeom prst="rect">
            <a:avLst/>
          </a:prstGeom>
        </p:spPr>
      </p:pic>
      <p:pic>
        <p:nvPicPr>
          <p:cNvPr id="5" name="Рисунок 4" descr="DSC04206.JPG"/>
          <p:cNvPicPr/>
          <p:nvPr/>
        </p:nvPicPr>
        <p:blipFill>
          <a:blip r:embed="rId4" cstate="email">
            <a:lum contrast="10000"/>
          </a:blip>
          <a:stretch>
            <a:fillRect/>
          </a:stretch>
        </p:blipFill>
        <p:spPr>
          <a:xfrm>
            <a:off x="1785918" y="3357562"/>
            <a:ext cx="1561709" cy="1152128"/>
          </a:xfrm>
          <a:prstGeom prst="rect">
            <a:avLst/>
          </a:prstGeom>
        </p:spPr>
      </p:pic>
      <p:pic>
        <p:nvPicPr>
          <p:cNvPr id="6" name="Рисунок 5" descr="DSC04206.JPG"/>
          <p:cNvPicPr/>
          <p:nvPr/>
        </p:nvPicPr>
        <p:blipFill>
          <a:blip r:embed="rId5" cstate="email">
            <a:lum contrast="10000"/>
          </a:blip>
          <a:stretch>
            <a:fillRect/>
          </a:stretch>
        </p:blipFill>
        <p:spPr>
          <a:xfrm>
            <a:off x="323528" y="1988840"/>
            <a:ext cx="2304256" cy="1296144"/>
          </a:xfrm>
          <a:prstGeom prst="rect">
            <a:avLst/>
          </a:prstGeom>
        </p:spPr>
      </p:pic>
      <p:pic>
        <p:nvPicPr>
          <p:cNvPr id="7" name="Рисунок 6" descr="DSC04206.JPG"/>
          <p:cNvPicPr/>
          <p:nvPr/>
        </p:nvPicPr>
        <p:blipFill>
          <a:blip r:embed="rId6" cstate="email">
            <a:lum contrast="10000"/>
          </a:blip>
          <a:stretch>
            <a:fillRect/>
          </a:stretch>
        </p:blipFill>
        <p:spPr>
          <a:xfrm>
            <a:off x="357158" y="4572008"/>
            <a:ext cx="2448272" cy="936104"/>
          </a:xfrm>
          <a:prstGeom prst="rect">
            <a:avLst/>
          </a:prstGeom>
        </p:spPr>
      </p:pic>
      <p:pic>
        <p:nvPicPr>
          <p:cNvPr id="8" name="Рисунок 7" descr="DSC04206.JPG"/>
          <p:cNvPicPr/>
          <p:nvPr/>
        </p:nvPicPr>
        <p:blipFill>
          <a:blip r:embed="rId7" cstate="email">
            <a:lum contrast="10000"/>
          </a:blip>
          <a:stretch>
            <a:fillRect/>
          </a:stretch>
        </p:blipFill>
        <p:spPr>
          <a:xfrm>
            <a:off x="357158" y="5786454"/>
            <a:ext cx="2448272" cy="864096"/>
          </a:xfrm>
          <a:prstGeom prst="rect">
            <a:avLst/>
          </a:prstGeom>
        </p:spPr>
      </p:pic>
      <p:pic>
        <p:nvPicPr>
          <p:cNvPr id="9" name="Рисунок 8" descr="DSC04206.JPG"/>
          <p:cNvPicPr/>
          <p:nvPr/>
        </p:nvPicPr>
        <p:blipFill>
          <a:blip r:embed="rId8" cstate="email">
            <a:lum contrast="10000"/>
          </a:blip>
          <a:stretch>
            <a:fillRect/>
          </a:stretch>
        </p:blipFill>
        <p:spPr>
          <a:xfrm>
            <a:off x="2428860" y="785794"/>
            <a:ext cx="2088232" cy="1258015"/>
          </a:xfrm>
          <a:prstGeom prst="rect">
            <a:avLst/>
          </a:prstGeom>
        </p:spPr>
      </p:pic>
      <p:pic>
        <p:nvPicPr>
          <p:cNvPr id="10" name="Рисунок 9" descr="SAM_1516.JPG"/>
          <p:cNvPicPr/>
          <p:nvPr/>
        </p:nvPicPr>
        <p:blipFill>
          <a:blip r:embed="rId9" cstate="print">
            <a:lum contrast="10000"/>
          </a:blip>
          <a:srcRect t="4800" b="13056"/>
          <a:stretch>
            <a:fillRect/>
          </a:stretch>
        </p:blipFill>
        <p:spPr>
          <a:xfrm>
            <a:off x="6623720" y="714356"/>
            <a:ext cx="2520280" cy="1368152"/>
          </a:xfrm>
          <a:prstGeom prst="rect">
            <a:avLst/>
          </a:prstGeom>
        </p:spPr>
      </p:pic>
      <p:pic>
        <p:nvPicPr>
          <p:cNvPr id="11" name="Рисунок 10" descr="SAM_1520.JPG"/>
          <p:cNvPicPr/>
          <p:nvPr/>
        </p:nvPicPr>
        <p:blipFill>
          <a:blip r:embed="rId10" cstate="print">
            <a:lum bright="-10000" contrast="10000"/>
          </a:blip>
          <a:stretch>
            <a:fillRect/>
          </a:stretch>
        </p:blipFill>
        <p:spPr>
          <a:xfrm>
            <a:off x="3491880" y="5373216"/>
            <a:ext cx="2121545" cy="1296144"/>
          </a:xfrm>
          <a:prstGeom prst="rect">
            <a:avLst/>
          </a:prstGeom>
        </p:spPr>
      </p:pic>
      <p:pic>
        <p:nvPicPr>
          <p:cNvPr id="12" name="Рисунок 11" descr="DSC04206.JPG"/>
          <p:cNvPicPr/>
          <p:nvPr/>
        </p:nvPicPr>
        <p:blipFill>
          <a:blip r:embed="rId11" cstate="email"/>
          <a:stretch>
            <a:fillRect/>
          </a:stretch>
        </p:blipFill>
        <p:spPr>
          <a:xfrm>
            <a:off x="6228184" y="5373216"/>
            <a:ext cx="2181889" cy="1297173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 idx="4294967295"/>
          </p:nvPr>
        </p:nvSpPr>
        <p:spPr>
          <a:xfrm>
            <a:off x="642910" y="0"/>
            <a:ext cx="8032976" cy="7969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«ИСКУССТВЕННАЯ ТРОПА ЗДОРОВЬЯ»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7" name="Рисунок 6" descr="DSC04135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036082" y="1893084"/>
            <a:ext cx="3357587" cy="214314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2214546" y="285728"/>
            <a:ext cx="5040560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«ЛЕСЕНКА</a:t>
            </a:r>
            <a:r>
              <a:rPr lang="ru-RU" sz="2800" b="1" baseline="0" dirty="0" smtClean="0">
                <a:latin typeface="Times New Roman" pitchFamily="18" charset="0"/>
                <a:cs typeface="Times New Roman" pitchFamily="18" charset="0"/>
              </a:rPr>
              <a:t> – ЧУДЕСЕНКА»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DSC0413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8992" y="4857760"/>
            <a:ext cx="2357454" cy="178595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85720" y="4500570"/>
            <a:ext cx="2928958" cy="2030414"/>
          </a:xfrm>
          <a:prstGeom prst="rect">
            <a:avLst/>
          </a:prstGeom>
        </p:spPr>
      </p:pic>
      <p:pic>
        <p:nvPicPr>
          <p:cNvPr id="12" name="Рисунок 11" descr="DSC04135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0034" y="1142984"/>
            <a:ext cx="2571768" cy="2000264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000760" y="1071546"/>
            <a:ext cx="2863851" cy="2000264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072198" y="4500570"/>
            <a:ext cx="2928958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надя\Desktop\5781fe55e5006155d3c97f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82"/>
            <a:ext cx="9169940" cy="6887182"/>
          </a:xfrm>
          <a:prstGeom prst="rect">
            <a:avLst/>
          </a:prstGeom>
          <a:noFill/>
        </p:spPr>
      </p:pic>
      <p:pic>
        <p:nvPicPr>
          <p:cNvPr id="2" name="Рисунок 1" descr="IMG_0658.JPG"/>
          <p:cNvPicPr/>
          <p:nvPr/>
        </p:nvPicPr>
        <p:blipFill>
          <a:blip r:embed="rId3" cstate="print"/>
          <a:srcRect t="5825"/>
          <a:stretch>
            <a:fillRect/>
          </a:stretch>
        </p:blipFill>
        <p:spPr>
          <a:xfrm>
            <a:off x="3643306" y="2571744"/>
            <a:ext cx="2251762" cy="1563425"/>
          </a:xfrm>
          <a:prstGeom prst="rect">
            <a:avLst/>
          </a:prstGeom>
        </p:spPr>
      </p:pic>
      <p:pic>
        <p:nvPicPr>
          <p:cNvPr id="3" name="Рисунок 2" descr="SAM_064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7158" y="1357298"/>
            <a:ext cx="2914900" cy="1944216"/>
          </a:xfrm>
          <a:prstGeom prst="rect">
            <a:avLst/>
          </a:prstGeom>
        </p:spPr>
      </p:pic>
      <p:pic>
        <p:nvPicPr>
          <p:cNvPr id="4" name="Рисунок 3" descr="C:\Users\-\Desktop\фото с оборуд\IMG_1241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429388" y="2643182"/>
            <a:ext cx="235745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SAM_0634"/>
          <p:cNvPicPr/>
          <p:nvPr/>
        </p:nvPicPr>
        <p:blipFill>
          <a:blip r:embed="rId6" cstate="email">
            <a:lum contrast="10000"/>
          </a:blip>
          <a:srcRect/>
          <a:stretch>
            <a:fillRect/>
          </a:stretch>
        </p:blipFill>
        <p:spPr bwMode="auto">
          <a:xfrm>
            <a:off x="214282" y="4000504"/>
            <a:ext cx="2448272" cy="172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SAM_0635.JPG"/>
          <p:cNvPicPr/>
          <p:nvPr/>
        </p:nvPicPr>
        <p:blipFill>
          <a:blip r:embed="rId7" cstate="print">
            <a:lum bright="30000" contrast="40000"/>
          </a:blip>
          <a:stretch>
            <a:fillRect/>
          </a:stretch>
        </p:blipFill>
        <p:spPr>
          <a:xfrm>
            <a:off x="5929322" y="428604"/>
            <a:ext cx="3117041" cy="2016224"/>
          </a:xfrm>
          <a:prstGeom prst="rect">
            <a:avLst/>
          </a:prstGeom>
        </p:spPr>
      </p:pic>
      <p:pic>
        <p:nvPicPr>
          <p:cNvPr id="7" name="Рисунок 6" descr="IMG_0660.JPG"/>
          <p:cNvPicPr/>
          <p:nvPr/>
        </p:nvPicPr>
        <p:blipFill>
          <a:blip r:embed="rId8" cstate="print">
            <a:lum contrast="10000"/>
          </a:blip>
          <a:stretch>
            <a:fillRect/>
          </a:stretch>
        </p:blipFill>
        <p:spPr>
          <a:xfrm>
            <a:off x="6804248" y="4509120"/>
            <a:ext cx="1900363" cy="1903228"/>
          </a:xfrm>
          <a:prstGeom prst="rect">
            <a:avLst/>
          </a:prstGeom>
        </p:spPr>
      </p:pic>
      <p:pic>
        <p:nvPicPr>
          <p:cNvPr id="8" name="Рисунок 7" descr="IMG_0661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000364" y="4500570"/>
            <a:ext cx="3024401" cy="2017252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251520" y="332656"/>
            <a:ext cx="5749240" cy="8817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«РАЗНОЦВЕТНЫЙ ПАРАШЮТ»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266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«ИСКУССТВЕННАЯ ТРОПА ЗДОРОВЬЯ»</vt:lpstr>
      <vt:lpstr>«ЛЕСЕНКА – ЧУДЕСЕНКА»</vt:lpstr>
      <vt:lpstr>«РАЗНОЦВЕТНЫЙ ПАРАШЮТ»</vt:lpstr>
      <vt:lpstr>«ТКАНЕБОЛ»</vt:lpstr>
      <vt:lpstr>«СОЛНЫШКО»</vt:lpstr>
      <vt:lpstr>«ЗМЕЙКА БОЛЬШАЯ» «ЗМЕЙКА МАЛЕНЬКАЯ»</vt:lpstr>
      <vt:lpstr>Слайд 13</vt:lpstr>
      <vt:lpstr>Слайд 14</vt:lpstr>
      <vt:lpstr>Слайд 15</vt:lpstr>
      <vt:lpstr>Благодарим 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Маслакова</cp:lastModifiedBy>
  <cp:revision>47</cp:revision>
  <dcterms:created xsi:type="dcterms:W3CDTF">2015-05-31T11:51:45Z</dcterms:created>
  <dcterms:modified xsi:type="dcterms:W3CDTF">2022-04-27T06:58:49Z</dcterms:modified>
</cp:coreProperties>
</file>