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2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2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416-WA0014.jpeg"/>
          <p:cNvPicPr>
            <a:picLocks noChangeAspect="1"/>
          </p:cNvPicPr>
          <p:nvPr/>
        </p:nvPicPr>
        <p:blipFill>
          <a:blip r:embed="rId2" cstate="print"/>
          <a:srcRect l="12500" r="125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642918"/>
            <a:ext cx="8708499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«Использование нетрадиционного </a:t>
            </a:r>
          </a:p>
          <a:p>
            <a:pPr algn="ctr"/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оборудования в физкультурно-оздоровительной работе с детьми старшего дошкольного возраста».</a:t>
            </a:r>
            <a:endParaRPr lang="ru-RU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5072074"/>
            <a:ext cx="35577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Инструктор ФИЗО: </a:t>
            </a:r>
          </a:p>
          <a:p>
            <a:pPr algn="r"/>
            <a:r>
              <a:rPr lang="ru-RU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Маслакова Н. А.</a:t>
            </a:r>
            <a:endParaRPr lang="ru-RU" sz="32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0100" y="428604"/>
            <a:ext cx="7502320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Цель: 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повышение интереса детей к занятиям физической культурой, оптимизация их двигательной активности посредством использования нетрадиционного физкультурного оборудования.</a:t>
            </a:r>
          </a:p>
          <a:p>
            <a:pPr algn="just"/>
            <a:r>
              <a:rPr lang="ru-RU" sz="2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Задачи:</a:t>
            </a:r>
            <a:endParaRPr lang="ru-RU" sz="2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целенаправленное развитие у детей физических качеств: силы, ловкости, выносливости, быстроты, гибкости;</a:t>
            </a: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создание развивающей среды, внедряя нетрадиционное оборудование;</a:t>
            </a: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повышение интереса к занятиям физической культурой;</a:t>
            </a: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побуждение детей к самостоятельной двигательной деятельности;</a:t>
            </a: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привлечение родителей воспитанников к изготовлению нестандартного оборудования;</a:t>
            </a:r>
          </a:p>
          <a:p>
            <a:pPr algn="just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-обобщение и распространение опыта работы по созданию нестандартного оборудования для двигательной среды.</a:t>
            </a:r>
          </a:p>
          <a:p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142852"/>
            <a:ext cx="8572528" cy="61555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Этапы реализации проекта: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/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Подготовительный: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Изучение методической литературы по данной теме;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Беседа с детьми о физической культуре и спорте; 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Внедрение нестандартного оборудования в физкультурные занятия и досуги;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Определение плана работы по изготовлению нестандартного оборудования;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Проведение стартовой диагностики – выявление детей с низким уровнем развития физических качеств.</a:t>
            </a:r>
          </a:p>
          <a:p>
            <a:r>
              <a:rPr lang="en-US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Практический этап: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Мастер – класс по изготовлению нестандартного оборудования совместно с детьми;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Изготовление оборудования родителями в рамках конкурса;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Разработка содержания тематических физкультурных мероприятий с использованием нестандартного оборудования;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-Проведение комплекса оздоровительно-образовательных и воспитательных мероприятий с использованием нестандартного оборудования.</a:t>
            </a:r>
          </a:p>
          <a:p>
            <a:pPr lvl="0"/>
            <a:r>
              <a:rPr lang="en-US" b="1" u="sng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III. </a:t>
            </a:r>
            <a:r>
              <a:rPr lang="ru-RU" b="1" u="sng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Заключительный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Организация спортивного мероприятия с использованием нестандартного оборудования сделанного во время проекта;</a:t>
            </a:r>
          </a:p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Проведение итоговой диагностики и выявление увеличения динамики высокого уровня развития по физическому развитию детей.</a:t>
            </a:r>
          </a:p>
          <a:p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6689.JPG"/>
          <p:cNvPicPr>
            <a:picLocks noChangeAspect="1"/>
          </p:cNvPicPr>
          <p:nvPr/>
        </p:nvPicPr>
        <p:blipFill>
          <a:blip r:embed="rId3"/>
          <a:srcRect l="17763" t="7894" b="-2632"/>
          <a:stretch>
            <a:fillRect/>
          </a:stretch>
        </p:blipFill>
        <p:spPr>
          <a:xfrm>
            <a:off x="500034" y="142852"/>
            <a:ext cx="380339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_6696.JPG"/>
          <p:cNvPicPr>
            <a:picLocks noChangeAspect="1"/>
          </p:cNvPicPr>
          <p:nvPr/>
        </p:nvPicPr>
        <p:blipFill>
          <a:blip r:embed="rId4"/>
          <a:srcRect l="27174" t="13044" b="1449"/>
          <a:stretch>
            <a:fillRect/>
          </a:stretch>
        </p:blipFill>
        <p:spPr>
          <a:xfrm rot="5400000">
            <a:off x="4286248" y="642918"/>
            <a:ext cx="4786346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669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3429000"/>
            <a:ext cx="4357686" cy="3268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_1120.JPG"/>
          <p:cNvPicPr>
            <a:picLocks noChangeAspect="1"/>
          </p:cNvPicPr>
          <p:nvPr/>
        </p:nvPicPr>
        <p:blipFill>
          <a:blip r:embed="rId3"/>
          <a:srcRect l="17968" t="32430" r="3125" b="16032"/>
          <a:stretch>
            <a:fillRect/>
          </a:stretch>
        </p:blipFill>
        <p:spPr>
          <a:xfrm>
            <a:off x="285720" y="3571876"/>
            <a:ext cx="721523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IMG_1144.JPG"/>
          <p:cNvPicPr>
            <a:picLocks noChangeAspect="1"/>
          </p:cNvPicPr>
          <p:nvPr/>
        </p:nvPicPr>
        <p:blipFill>
          <a:blip r:embed="rId4" cstate="print"/>
          <a:srcRect l="6579" t="19118" b="9864"/>
          <a:stretch>
            <a:fillRect/>
          </a:stretch>
        </p:blipFill>
        <p:spPr>
          <a:xfrm rot="5400000">
            <a:off x="5964021" y="1179723"/>
            <a:ext cx="3916926" cy="1986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11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357166"/>
            <a:ext cx="4357791" cy="2906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0210531_0919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57166"/>
            <a:ext cx="400049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210531_0920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3714752"/>
            <a:ext cx="352427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531_092111.jpg"/>
          <p:cNvPicPr>
            <a:picLocks noChangeAspect="1"/>
          </p:cNvPicPr>
          <p:nvPr/>
        </p:nvPicPr>
        <p:blipFill>
          <a:blip r:embed="rId5" cstate="print"/>
          <a:srcRect r="35714"/>
          <a:stretch>
            <a:fillRect/>
          </a:stretch>
        </p:blipFill>
        <p:spPr>
          <a:xfrm rot="5400000">
            <a:off x="5429243" y="1785939"/>
            <a:ext cx="2571769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Screenshot_20210531-095334_Video Player.jpg"/>
          <p:cNvPicPr>
            <a:picLocks noChangeAspect="1"/>
          </p:cNvPicPr>
          <p:nvPr/>
        </p:nvPicPr>
        <p:blipFill>
          <a:blip r:embed="rId3" cstate="print"/>
          <a:srcRect l="15625" r="17187"/>
          <a:stretch>
            <a:fillRect/>
          </a:stretch>
        </p:blipFill>
        <p:spPr>
          <a:xfrm>
            <a:off x="285720" y="214290"/>
            <a:ext cx="426646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Screenshot_20210531-095345_Video Player.jpg"/>
          <p:cNvPicPr>
            <a:picLocks noChangeAspect="1"/>
          </p:cNvPicPr>
          <p:nvPr/>
        </p:nvPicPr>
        <p:blipFill>
          <a:blip r:embed="rId4" cstate="print"/>
          <a:srcRect l="15625" r="10937"/>
          <a:stretch>
            <a:fillRect/>
          </a:stretch>
        </p:blipFill>
        <p:spPr>
          <a:xfrm>
            <a:off x="108089" y="3286124"/>
            <a:ext cx="3963845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creenshot_20210531-095230_Video Player.jpg"/>
          <p:cNvPicPr>
            <a:picLocks noChangeAspect="1"/>
          </p:cNvPicPr>
          <p:nvPr/>
        </p:nvPicPr>
        <p:blipFill>
          <a:blip r:embed="rId5" cstate="print"/>
          <a:srcRect l="14844" r="10937"/>
          <a:stretch>
            <a:fillRect/>
          </a:stretch>
        </p:blipFill>
        <p:spPr>
          <a:xfrm>
            <a:off x="4786314" y="428604"/>
            <a:ext cx="4000528" cy="2425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Screenshot_20210531-095322_Video Player.jpg"/>
          <p:cNvPicPr>
            <a:picLocks noChangeAspect="1"/>
          </p:cNvPicPr>
          <p:nvPr/>
        </p:nvPicPr>
        <p:blipFill>
          <a:blip r:embed="rId6" cstate="print"/>
          <a:srcRect l="25781" r="10156"/>
          <a:stretch>
            <a:fillRect/>
          </a:stretch>
        </p:blipFill>
        <p:spPr>
          <a:xfrm>
            <a:off x="4286248" y="3357562"/>
            <a:ext cx="4714908" cy="3311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0210416-WA0016.jpeg"/>
          <p:cNvPicPr>
            <a:picLocks noChangeAspect="1"/>
          </p:cNvPicPr>
          <p:nvPr/>
        </p:nvPicPr>
        <p:blipFill>
          <a:blip r:embed="rId3" cstate="print"/>
          <a:srcRect r="20203" b="2325"/>
          <a:stretch>
            <a:fillRect/>
          </a:stretch>
        </p:blipFill>
        <p:spPr>
          <a:xfrm>
            <a:off x="428596" y="285728"/>
            <a:ext cx="4357718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10416-WA001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714752"/>
            <a:ext cx="4699001" cy="2643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10416-WA0015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645678" y="1640811"/>
            <a:ext cx="5214942" cy="2933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658284_4-p-fon-dlya-prezentatsii-deti-v-detskom-sadu-4.jpg"/>
          <p:cNvPicPr>
            <a:picLocks noChangeAspect="1"/>
          </p:cNvPicPr>
          <p:nvPr/>
        </p:nvPicPr>
        <p:blipFill>
          <a:blip r:embed="rId2"/>
          <a:srcRect l="9324" r="1626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2500306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154</Words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Маслакова</cp:lastModifiedBy>
  <cp:revision>11</cp:revision>
  <dcterms:created xsi:type="dcterms:W3CDTF">2021-05-25T04:10:51Z</dcterms:created>
  <dcterms:modified xsi:type="dcterms:W3CDTF">2021-05-31T07:58:47Z</dcterms:modified>
</cp:coreProperties>
</file>