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.jpg_q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1071546"/>
            <a:ext cx="5540396" cy="554039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214290"/>
            <a:ext cx="904427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Экологической акции</a:t>
            </a:r>
          </a:p>
          <a:p>
            <a:pPr algn="ctr"/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«Сдай батарейку - сохрани природу» в ДОУ</a:t>
            </a:r>
            <a:endParaRPr lang="ru-RU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55332420_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75142"/>
            <a:ext cx="8715404" cy="678285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ustawa_nl-1024x614_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7586"/>
            <a:ext cx="9144000" cy="548282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noroo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.jpg_q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1071546"/>
            <a:ext cx="5540396" cy="554039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214290"/>
            <a:ext cx="904427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Экологической акции</a:t>
            </a:r>
          </a:p>
          <a:p>
            <a:pPr algn="ctr"/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«Сдай батарейку - сохрани природу» в ДОУ</a:t>
            </a:r>
            <a:endParaRPr lang="ru-RU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PresentationFormat>Экран (4:3)</PresentationFormat>
  <Paragraphs>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надя</dc:creator>
  <cp:lastModifiedBy>Маслакова</cp:lastModifiedBy>
  <cp:revision>1</cp:revision>
  <dcterms:created xsi:type="dcterms:W3CDTF">2021-09-21T06:54:49Z</dcterms:created>
  <dcterms:modified xsi:type="dcterms:W3CDTF">2021-09-21T07:01:11Z</dcterms:modified>
</cp:coreProperties>
</file>